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5" r:id="rId3"/>
    <p:sldId id="286" r:id="rId4"/>
    <p:sldId id="28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38B1A-A5E1-ADCB-362A-AF08313461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B26A41-8179-4E1F-A7FB-B462859B9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4D458-F849-ED75-D48A-630562A88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055F-B012-43F5-8B54-73620210EC86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6B66A-D971-61DA-B965-57C1EDFC1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6D28A-E0E6-0442-77DC-A8F220451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35234-DF4D-4BDE-84BA-D64335E6D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829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5EF53-CA5A-AC9B-FA0D-68C98F0D3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BAEB7-B078-B083-CCB9-D94B087D8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8A0B2-6D2D-22C3-7369-5D76F7C96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055F-B012-43F5-8B54-73620210EC86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C059D-F2AC-3473-C43B-5263C08FC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85F5F-616D-9D7E-76C8-C0B0E47D5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35234-DF4D-4BDE-84BA-D64335E6D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807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F79BEE-E8BB-C2CC-74B5-D4CE319C3A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AFA90B-7A6C-F8BA-2320-1A779DBA9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C6EF4-8CE0-57FD-B85A-08EF809B5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055F-B012-43F5-8B54-73620210EC86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009FD-FA44-C39A-9E0F-75FA07503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FA3AF-E204-0B09-05DF-163DA0D2F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35234-DF4D-4BDE-84BA-D64335E6D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98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83774-1E8A-DE37-D0B8-A243D0ACC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B6550-8A56-9D50-FC07-50593CB1C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E84EF-6BB0-1C66-318C-42B02A9A1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055F-B012-43F5-8B54-73620210EC86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9B4EA-744D-6EBE-A338-909F98C76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DCDD7-8AF4-E015-E88D-B1F9901F9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35234-DF4D-4BDE-84BA-D64335E6D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83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373A1-E159-ACC3-6E31-1C106B79A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DC828-2D6C-BAA7-7EE5-8DC3A2C05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DB4A4-4808-C6B5-EE07-C0E27901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055F-B012-43F5-8B54-73620210EC86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A9B10-919A-4E28-EFC1-5A410E037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A29C4-2A94-D2F1-B145-4AB2BFCF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35234-DF4D-4BDE-84BA-D64335E6D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289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86EB6-6E7C-8229-F7A3-9A925B415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3C442-E03A-B602-9ECF-0E4CB8E0C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C2B349-E00A-55F1-DFC7-4DFEE7CB9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E542C5-7652-D860-EB49-94B325A2B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055F-B012-43F5-8B54-73620210EC86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D3D97C-45CD-2758-90BA-829E364C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BDDC42-5593-D62D-85EB-C0A856AA6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35234-DF4D-4BDE-84BA-D64335E6D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4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6202F-9368-D9F5-9903-DAE0BEED5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3232F-0B78-7E07-BBF3-82B570F42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D4F6FA-B366-84B0-B7BD-EFA2B62C2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04D5C2-C254-1FBC-8E33-A0CD824D53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6430C2-FB99-AF68-C0F3-6DCDE082F0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3D5B20-73AA-720A-6830-8E0DB6187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055F-B012-43F5-8B54-73620210EC86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F64AB0-97CD-35F0-2320-8054D0585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8F9FA-9B94-4322-4AF0-B278B35FE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35234-DF4D-4BDE-84BA-D64335E6D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7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576BD-246F-9BCB-EC3A-7F093BB12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4B71D9-2B73-14D6-0C89-F516402D6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055F-B012-43F5-8B54-73620210EC86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3B6D-16CF-FC13-C988-EC983FCB0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6E9134-CCE8-A1BD-E7D6-B00996FDD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35234-DF4D-4BDE-84BA-D64335E6D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843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1E682B-4E34-71CC-FB31-45A70AFBB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055F-B012-43F5-8B54-73620210EC86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1C70CD-5816-DDF8-8105-0036FCF00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5DAD99-123C-ADC6-F4FA-7EC586492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35234-DF4D-4BDE-84BA-D64335E6D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64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91ED5-0B42-7028-8C47-5B7DF6B10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030D4-7F41-D3AA-D94E-F19496590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E883AF-9BCC-0579-010C-7F243623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E6DBA5-22E7-426B-EFD6-518CA6780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055F-B012-43F5-8B54-73620210EC86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3F1C3-C9E8-3DA3-FC83-9C12F982C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FADC5-6529-91DC-FE45-167542416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35234-DF4D-4BDE-84BA-D64335E6D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57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47FD5-852E-5600-27EE-4F5EDC2F7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497D04-38B8-7EAB-810E-02AD57DF95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298DFA-FCF4-DE44-40E9-995CC7A45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94F11-4442-E72C-223A-77280198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055F-B012-43F5-8B54-73620210EC86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D3BCC2-A00D-B8F5-A8CF-4EBCAB4E7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E9CD89-9049-601E-665E-EDB5971D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35234-DF4D-4BDE-84BA-D64335E6D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988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91FD0C-DE09-1D78-8571-ACC07EED7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1A2A7-146E-C18E-B784-F2293A68E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6D38F-9238-B15E-0064-C68B687C5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D055F-B012-43F5-8B54-73620210EC86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7366F-D836-9ACA-DEE7-AC22C6FEE5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36441-79BC-76EF-C2FB-258A7F40A4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35234-DF4D-4BDE-84BA-D64335E6D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9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745C4C6E-7371-4D9E-C9DD-37827CF96D5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20D971C-39E5-2C0F-9B3E-4FACD8F6734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5CB30BE-06C0-E285-7C3A-5EAC225BE1E6}"/>
                </a:ext>
              </a:extLst>
            </p:cNvPr>
            <p:cNvSpPr/>
            <p:nvPr/>
          </p:nvSpPr>
          <p:spPr>
            <a:xfrm>
              <a:off x="568036" y="484909"/>
              <a:ext cx="11055928" cy="5818910"/>
            </a:xfrm>
            <a:prstGeom prst="rect">
              <a:avLst/>
            </a:prstGeom>
            <a:noFill/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A277AB2-65AE-C54D-4F14-FE8E54E92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7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745C4C6E-7371-4D9E-C9DD-37827CF96D5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20D971C-39E5-2C0F-9B3E-4FACD8F6734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5CB30BE-06C0-E285-7C3A-5EAC225BE1E6}"/>
                </a:ext>
              </a:extLst>
            </p:cNvPr>
            <p:cNvSpPr/>
            <p:nvPr/>
          </p:nvSpPr>
          <p:spPr>
            <a:xfrm>
              <a:off x="568036" y="484909"/>
              <a:ext cx="11055928" cy="5818910"/>
            </a:xfrm>
            <a:prstGeom prst="rect">
              <a:avLst/>
            </a:prstGeom>
            <a:noFill/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922C05E-6626-EEBA-272B-F8AB3C348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24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745C4C6E-7371-4D9E-C9DD-37827CF96D5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20D971C-39E5-2C0F-9B3E-4FACD8F6734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5CB30BE-06C0-E285-7C3A-5EAC225BE1E6}"/>
                </a:ext>
              </a:extLst>
            </p:cNvPr>
            <p:cNvSpPr/>
            <p:nvPr/>
          </p:nvSpPr>
          <p:spPr>
            <a:xfrm>
              <a:off x="568036" y="484909"/>
              <a:ext cx="11055928" cy="5818910"/>
            </a:xfrm>
            <a:prstGeom prst="rect">
              <a:avLst/>
            </a:prstGeom>
            <a:noFill/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2F12C55-FE92-D286-A000-A71234B81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85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745C4C6E-7371-4D9E-C9DD-37827CF96D5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20D971C-39E5-2C0F-9B3E-4FACD8F6734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5CB30BE-06C0-E285-7C3A-5EAC225BE1E6}"/>
                </a:ext>
              </a:extLst>
            </p:cNvPr>
            <p:cNvSpPr/>
            <p:nvPr/>
          </p:nvSpPr>
          <p:spPr>
            <a:xfrm>
              <a:off x="568036" y="484909"/>
              <a:ext cx="11055928" cy="5818910"/>
            </a:xfrm>
            <a:prstGeom prst="rect">
              <a:avLst/>
            </a:prstGeom>
            <a:noFill/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8C3D53F-F915-C1AB-B49F-175156772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65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 mudhar</dc:creator>
  <cp:lastModifiedBy>p mudhar</cp:lastModifiedBy>
  <cp:revision>1</cp:revision>
  <dcterms:created xsi:type="dcterms:W3CDTF">2023-10-12T13:21:55Z</dcterms:created>
  <dcterms:modified xsi:type="dcterms:W3CDTF">2023-10-12T13:23:36Z</dcterms:modified>
</cp:coreProperties>
</file>