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FA44-AC41-E2EA-5AE1-AE1CF2B7C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FC670-741E-24BA-1B40-57FF1F114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1D848-4825-C129-786B-F074A9E5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60955-72D7-55E7-D638-73846908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57929-CC1F-0615-9B04-02FCB7F5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1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6CE3-DA8F-7A2F-D84A-3AB227F1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ECC36-EF58-5261-0500-F4FD7D660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BF14E-8809-8C2C-FFD1-04E9F772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03D57-B3DC-6900-F769-F30E62DA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D5661-8D64-2268-0BBA-4ACD4976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8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D77F5-5812-47EE-729B-6D76A4868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442DE-914B-2A97-E598-65071EEDC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82708-99AF-411E-FC0E-6A344FA4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0723D-F67C-642C-2409-04928FFA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B7E2A-19CA-2C79-F62B-40C6991D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2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D0B2-7F05-059F-D6CC-0D949C6E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F1A24-F24C-7190-91AD-F0C6CEF1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777DB-A926-0E64-92AE-7BF250B0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32EC-CC5A-8F2F-CFF8-DF343115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21975-2469-4695-A6EF-407472D9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2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2285-456B-EE8E-B5D0-8F48887B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E4331-DDAD-3281-D594-82825453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1326E-FE88-4ED0-366F-99A62910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301C1-5467-86A6-F233-84D0728B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9BE1-1153-107C-43B8-48C1A22A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3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3D5D-4D7E-5839-0EE9-836F057B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A2B5-90E0-A5D6-0E7B-7658722A9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98551-6E7D-740F-56A3-15FBDCF4F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BB0F2-E13F-726A-203F-3DD1579E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8DB35-A5D6-C0D2-DF1C-42E5FD63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C1083-C444-B6F7-F798-25217FBC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1957-8A81-30B2-58FC-444679A8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A8AE0-DA63-2F53-F951-3D1DAE5C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808FF-3F6A-2DF7-D088-D5CAB5B30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EB336-06C8-13AD-EEAA-B4734C700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5745E-54D3-C30F-0C20-D6EE0830F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B8892C-8453-940E-E6DF-C5F86243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87BF9-4C5F-5B0A-2A6D-6A770D67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9C6999-11A2-D5E8-1FB4-61E9067E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9E4-6B37-F059-49F4-1FE4326F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ADAF9-DA50-4F1F-FCB4-7BB4693A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762BA-A91E-6677-5097-DD4F7446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7660C-1033-F21C-512E-7B80934C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6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6AAEF-764A-C2D0-7B57-2C35348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1A854-353F-24A8-B0DE-7CE957A8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58828-D6B0-0285-9A45-C77AC9B8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7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4E9C-AE5F-4879-0C11-73AC80CA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5471C-EB18-6AD8-142C-1ADF7D31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3B61-D743-D878-8D50-096085A12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97978-596E-01DB-5719-11AEF318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A8255-41A9-04C1-05F1-936BA124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8E135-9C1F-3E96-383A-2ABC7ECE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4656-E5D9-A857-600E-89195EAE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10CD-4807-EF33-DCEA-5A49A9953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F873B-DAF6-9124-545A-14942CDE1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DCC2A-2975-3FBC-46AD-2144E0C5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9281-2C78-BC87-F576-309B0114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75498-D989-29C1-229C-82D7829E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2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85E95-7F6C-DCFA-76B0-D2B1BB53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2FDE6-DC0B-910B-EDCE-E76DF4819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0806-CD28-A711-1662-ADD3C10ED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28F1-C0A4-41BC-9F2E-00D30602F46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B6E25-15E8-49BD-E8B1-2D5D76D65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11BB-A1F2-E16D-0072-70313DA12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73D0C-19AE-4DF5-AB1E-DE1CAFDA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5AE322-0586-8B97-4519-DE79D4B38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7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24C2C5-E675-76AD-70F5-9EA6B3B03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3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75C774-CD3A-E769-4AB7-4583EB509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5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FFC0DA-F497-91F4-CA4F-430856F4C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mudhar</dc:creator>
  <cp:lastModifiedBy>p mudhar</cp:lastModifiedBy>
  <cp:revision>15</cp:revision>
  <dcterms:created xsi:type="dcterms:W3CDTF">2023-10-09T07:25:22Z</dcterms:created>
  <dcterms:modified xsi:type="dcterms:W3CDTF">2023-10-11T09:46:25Z</dcterms:modified>
</cp:coreProperties>
</file>