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DA66D-0645-3AAE-FA55-B992F88AA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26FDBF-8522-B203-D8D0-0C160995D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475E1-5410-D79C-D0C5-D274C3786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C483-407E-4EAF-8DFA-A3766EE55C6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B3BF1-86CF-2590-59B2-C19C1ED61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7CE94-4657-9B65-226D-E5E57799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F390-17A3-479D-AFDB-67A0BB3A6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87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8CCF3-E804-0945-9B47-EF9F7B5B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8769F-FB5C-2905-415A-425A9DF1A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A254D-DA18-268C-B6E7-83450BC75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C483-407E-4EAF-8DFA-A3766EE55C6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000AD-4480-D53D-A342-527FEC1C5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DF4F3-F0F1-F80F-9A5A-A371B8702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F390-17A3-479D-AFDB-67A0BB3A6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56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D805EB-71EF-AC55-C5CE-7C538233CE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9885D-4752-8D75-9EBC-DF39A9DD2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16395-9974-2B07-FD6B-D8835ADF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C483-407E-4EAF-8DFA-A3766EE55C6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A49A6-9262-569F-8FBB-48C346A27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252D4-EDBD-D15B-881C-565A45BF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F390-17A3-479D-AFDB-67A0BB3A6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03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485B-802C-D76A-D559-3F7670E60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BA123-793F-5077-D5DF-0E03215D5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E45C8-7FD0-5EEC-2F04-6C73FE654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C483-407E-4EAF-8DFA-A3766EE55C6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602F7-F7C5-007F-8318-6E84D53D4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718F6-BF59-88FA-9A26-1660E258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F390-17A3-479D-AFDB-67A0BB3A6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7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4219A-4375-E701-AC22-A9783E0B9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E9146-193C-7C61-501D-37EDF4DB4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9D50B-751B-BE6E-22F7-DEDF08DE1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C483-407E-4EAF-8DFA-A3766EE55C6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3064A-FAEC-78D1-A86C-561541241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66A97-F647-7277-1CAD-A43EF3289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F390-17A3-479D-AFDB-67A0BB3A6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81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0884-41A5-0286-2D8D-8D70F007B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4B4CB-1CCB-83E8-F185-3986B466D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56E8A-D067-3AA1-3CDB-36C1E5532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BB3E1-46F2-60BB-72A0-E642A01DB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C483-407E-4EAF-8DFA-A3766EE55C6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44B26-EDD2-E4CA-69FF-4FEB838FF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2890B-4BC1-8813-9DB1-72BE7FC8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F390-17A3-479D-AFDB-67A0BB3A6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1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E6060-B9AD-1289-E9D7-0DD88F810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F747D-D193-AB26-53E2-7E2EAA64D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5E742-B2F4-A855-513B-4107950B6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991F4-616A-0F64-DCD1-18AC2333E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0A33C-9DB7-622D-E6DD-A0D5BBBFE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C98655-80B2-AB38-76BD-49419BF83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C483-407E-4EAF-8DFA-A3766EE55C6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7FB782-D1C4-27E8-3449-E33360D17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5F4AC2-C6E7-E31F-5D52-1B64366E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F390-17A3-479D-AFDB-67A0BB3A6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24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A1E00-4E0E-7EE4-2CEE-73BD0DF0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4F197-58C9-C53F-2140-4E1EC0A49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C483-407E-4EAF-8DFA-A3766EE55C6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05396-19CB-76FF-44B9-4C87B19BB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159BE-C980-9F25-D1B8-FCBD877E2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F390-17A3-479D-AFDB-67A0BB3A6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82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FE0536-0F4C-346A-92AE-330C79F26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C483-407E-4EAF-8DFA-A3766EE55C6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DF90F8-96A7-EC94-E448-7896A3A8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870D4-3210-B2E5-1B0F-C76220623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F390-17A3-479D-AFDB-67A0BB3A6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25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566BD-32B7-6B27-9193-1D3071ACC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E91C8-5DBD-FABF-5E9D-E3803711D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6C855-0D47-820C-5313-93337A106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7F66F-B3A7-0BF4-32C7-75FC4A984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C483-407E-4EAF-8DFA-A3766EE55C6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2DB39-2D74-5E89-EB46-0743E7E6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D6989-5C61-850D-861B-F811064CF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F390-17A3-479D-AFDB-67A0BB3A6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59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9DAB-8B5A-F86B-A1A1-168154BB2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AD74BC-1559-52A1-8F66-4D5FD0841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475A6-FEE4-2646-205F-22272CE80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C8406-5D64-28C2-C637-A2219610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C483-407E-4EAF-8DFA-A3766EE55C6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876E4-641F-74FC-93E1-6476F4E4E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6C1C7-DB1E-C8A9-CE8D-E000AF934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F390-17A3-479D-AFDB-67A0BB3A6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00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B2566D-03C6-9DD0-956F-6997D964C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C7045-C51A-F3C4-AE1E-38951FF56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8664-F760-0966-8CF0-F020C472F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0C483-407E-4EAF-8DFA-A3766EE55C6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D45E4-7C57-9F86-5337-971574535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E89DE-138A-FE23-E94D-519D84BC3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3F390-17A3-479D-AFDB-67A0BB3A6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1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372D0B-D99B-DC8A-79CE-081BCE14D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92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E6C868-C646-1B19-3B66-7DF478B8B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53FD0B-75AB-3F4E-4905-040CFD422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38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5FEE36-F967-7EAD-5CB9-76BAEBD00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75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BCDA68-8DC3-09DA-A950-6DF7D2208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1EB195-14BA-8998-1DD5-AF54B5379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3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A0F99D-F5A0-FB78-1282-C9E4C926B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2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85732-3DA1-5B5A-0C5E-D42AB8832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42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9BFF8A-A68A-E2F9-CFBE-25B09D244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6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B5540D-C5A0-B729-3D23-AE2E0A8A3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8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8AD8A6-B436-C256-DB78-F5DB3298C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67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FDB1B7-3087-C64A-DB6D-066F46501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93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FB0B3C-BBCC-2E8D-B684-CEA889AF4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14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mudhar</dc:creator>
  <cp:lastModifiedBy>p mudhar</cp:lastModifiedBy>
  <cp:revision>1</cp:revision>
  <dcterms:created xsi:type="dcterms:W3CDTF">2023-10-11T09:52:25Z</dcterms:created>
  <dcterms:modified xsi:type="dcterms:W3CDTF">2023-10-11T09:56:08Z</dcterms:modified>
</cp:coreProperties>
</file>