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801B5-4B2A-CB48-B873-9974C4B4D3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4A78A6-9734-EC98-820F-94460A1CCE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AED28-3351-16A5-A8DD-0B254ACA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51BEE-B720-44CD-910D-880DE568444D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3B8A4-3108-DF59-F4B9-B39A51D6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A2C8D-6169-FCDE-9C38-87C8575FE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3231-E051-4534-A369-125A20348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24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E0765-C572-561D-620D-2F8B812F5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FF7090-51A5-79DE-86CF-C095106B09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CBE17-6FCD-6B64-3819-BDF8CD5FD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51BEE-B720-44CD-910D-880DE568444D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68005-1067-A9E9-FC24-A23DC4E14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1C3B1-59DA-D69E-61EE-DE9508072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3231-E051-4534-A369-125A20348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490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0BC2F1-D6D1-861B-75F6-222FDBA857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C428EB-18F6-BC92-88AB-15D054490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C6074-4359-7397-AA3D-5D7243BC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51BEE-B720-44CD-910D-880DE568444D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70A3A-D44D-AAD2-3BC1-962184689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C3986-58B3-F43E-6CA5-EF292C39A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3231-E051-4534-A369-125A20348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895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0457C-782A-7FFA-3716-880E33492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D6EB3-34AD-1CA9-0BFE-799259F1D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F2773-E63F-5FB6-86D1-25018E651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51BEE-B720-44CD-910D-880DE568444D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D202C-DDEF-4DC7-E674-23DAB5AA4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4C493-B96F-1BBE-01FE-709B66768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3231-E051-4534-A369-125A20348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180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D3E07-647E-079E-EA71-1DC4D1655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04438-011C-BE79-B21B-501D91FE2E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51AD-C382-93E7-440D-7E1DC6699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51BEE-B720-44CD-910D-880DE568444D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674D0-08B3-B508-7197-1A80CDB2F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668F6-960E-F0BB-231C-79AAD6358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3231-E051-4534-A369-125A20348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399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2D66C-5916-39E9-3119-60858DE57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CA1B5-1002-CCB2-673B-436C5072EF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D01E5-2324-C7FF-6D82-A9FD45C45E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77BEF9-47C0-6AA7-BFA0-75C784C6A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51BEE-B720-44CD-910D-880DE568444D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D4B925-281F-87E5-8CBD-0FD7AB55B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55D69F-5F08-CD3E-0224-FFC4416F0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3231-E051-4534-A369-125A20348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20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250AE-6B77-2F88-2587-673456604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8DB12E-9AD6-7496-C805-7836BF552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DAA877-2209-748A-C4ED-ECC94763C1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5762C-D82E-4C3C-2FA8-66DAACB0AF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AC52A2-270F-73B0-04B2-E654AAB825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C3E8FB-FF25-1981-1885-323BC1BAA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51BEE-B720-44CD-910D-880DE568444D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9E7CD8-DD39-F415-A6DE-CBB0439BC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0D3EA0-15CA-BACC-706E-5AABD2656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3231-E051-4534-A369-125A20348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919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8F828-EA5F-C6EE-2827-66A536FD2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35C065-E14E-48A0-D4BE-BA507FE9D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51BEE-B720-44CD-910D-880DE568444D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B32FE4-582D-3AEB-B2EB-777AA8633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E52AF-1F36-BFCF-8445-FF3F21724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3231-E051-4534-A369-125A20348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33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2285D7-6D16-599A-0D0F-636DDBA63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51BEE-B720-44CD-910D-880DE568444D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468E5B-68A5-0F80-A3D7-B53B99302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DF86CE-0437-A63D-BDC4-C6F52C512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3231-E051-4534-A369-125A20348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64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CA3DC-2B70-2BE2-8736-FA20D8BAE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23A7A-A87D-21CD-977D-127553C82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E5248F-2C47-E7EA-F181-22C9967E75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A45F70-7B60-A12B-2857-4D32B132D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51BEE-B720-44CD-910D-880DE568444D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1A6820-CC8F-3624-3567-9DE3DCA92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2249A4-9BFB-FBB1-470C-40293A84E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3231-E051-4534-A369-125A20348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76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A813C-D874-FA74-4639-F501CDE09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8527FE-AF62-02DE-C928-905D7E4EE8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3ED491-06E2-2008-4511-D2555D9A0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B8DBF-4670-D9D6-581E-0365E7A6A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51BEE-B720-44CD-910D-880DE568444D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2A2E78-FF80-23F5-7618-6F711AE14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15ED45-8B56-0351-277E-40335BA06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3231-E051-4534-A369-125A20348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514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6DECDA-D7A1-2CC2-CD2D-2EDA6C633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14ED38-02B9-549B-07A8-551C9570E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0EE77-3A8A-D58F-35DA-447BC2BD16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51BEE-B720-44CD-910D-880DE568444D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4BC5F-0DE3-4D56-CA94-FC20DDC8D1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46C61-C087-8106-8E5B-DEAAF8204A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B3231-E051-4534-A369-125A20348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50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9434A39-659C-688E-5C40-6775B2AA11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220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9197A90-E6C9-4541-0714-3CFA693467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044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082AFE3-8401-B2D0-BDCE-34CB210E01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591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E55F054-C899-5C55-B1B7-BB546EE333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888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 mudhar</dc:creator>
  <cp:lastModifiedBy>p mudhar</cp:lastModifiedBy>
  <cp:revision>1</cp:revision>
  <dcterms:created xsi:type="dcterms:W3CDTF">2023-10-11T07:25:17Z</dcterms:created>
  <dcterms:modified xsi:type="dcterms:W3CDTF">2023-10-11T12:43:45Z</dcterms:modified>
</cp:coreProperties>
</file>