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72" r:id="rId4"/>
    <p:sldId id="27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0E5CE-0399-AEC5-B9E8-4CED5A9AC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22B8E-517D-601E-6AAB-6EBC8622F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E7B39-5063-D0D6-AF88-82C48E33F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7F5B-1042-4260-96C2-49D57F585487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A1A3F-DBE9-D385-C6A9-2DF7C42F7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6699B-A96F-0C83-7069-86899A3C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0818-6F55-45F3-BA59-4115899B6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31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6D899-7B9C-8BDA-8DFD-205F3479D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563B54-2116-E256-B26F-348D7F129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4936E-4C42-DF3C-C9E6-E6137393F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7F5B-1042-4260-96C2-49D57F585487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19FF-F1CB-D509-4113-9208535F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414C0-CA2F-2A4C-6671-8F649F2C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0818-6F55-45F3-BA59-4115899B6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3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4121F7-4AEA-C400-ABCA-222A79123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D98B7-DF80-C395-1A39-C532CCEA4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99B70-D2F5-3744-7EA4-6912AA856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7F5B-1042-4260-96C2-49D57F585487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978DB-BFA6-131A-13F1-8E301F293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5456E-99AC-D29D-BD7F-A687A109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0818-6F55-45F3-BA59-4115899B6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00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9A6BE-8ED1-B953-B6E6-1761AFDD9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11E9D-1371-2B02-E2E9-251C33AB8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83AC2-B0EA-10EE-F078-B70E18ED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7F5B-1042-4260-96C2-49D57F585487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90D08-94FF-2282-0BC9-5725C7F0D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29B56-C7DF-61C1-7980-4FE07B515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0818-6F55-45F3-BA59-4115899B6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26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8E47-E97E-E21B-FA30-D844D2D7C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00AEC-7F15-4B13-27F5-6EC465C16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6D5FC-D51B-9ED5-E946-7E70E4716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7F5B-1042-4260-96C2-49D57F585487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B347C-C218-3ABE-403A-057415ADE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ED7D6-3DC6-3BB6-0DB3-6FC080D61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0818-6F55-45F3-BA59-4115899B6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8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0DEFB-A2B2-A1D3-1F1A-206EA464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BD92D-484D-2B33-02DE-EEB8D6976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50C1C-78BB-D321-4CCA-77CC7B606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DC16D-3C07-A339-6074-D0C3B0DBB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7F5B-1042-4260-96C2-49D57F585487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BB51B-697E-415A-A632-7F1B3D8E9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D0C8B-AB82-9A01-444F-73937A4D0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0818-6F55-45F3-BA59-4115899B6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27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3AA3-FDA4-D668-EF3A-96689B504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B10EE-2855-3F0D-967A-6C0F770C3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7C84E-6956-1B84-6FF6-051E63E28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1CC51F-415F-DD50-AA1E-2F61A3E98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3E555-E98A-CF2B-6A29-472EA64A3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935E3A-5A5E-2012-5EFD-58A3ED7AA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7F5B-1042-4260-96C2-49D57F585487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96BA42-3871-43A0-F116-E9728085C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54F894-C371-6774-F005-600CA045E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0818-6F55-45F3-BA59-4115899B6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42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8A5B0-BC6F-CC0B-1412-0FD1B93E6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3E59DC-9263-ECB0-40DE-D9C50BDCD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7F5B-1042-4260-96C2-49D57F585487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CB9F5-95FB-CFD0-FC97-EE9001368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420EB-A169-7B7E-A400-CE943ED9B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0818-6F55-45F3-BA59-4115899B6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62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B87961-20AF-5EAF-961D-113A57F7F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7F5B-1042-4260-96C2-49D57F585487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B2AA61-DDAB-C3C6-E6EE-0C3AFED1C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C2E5E-8B1D-CF35-EDEE-C47AD78E1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0818-6F55-45F3-BA59-4115899B6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98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E4D33-E4E9-925D-4D7A-D6C2A9D05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04CA8-CC46-C835-8279-0094FE0F5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72083B-2BEB-CAB5-5231-D580A990F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9348B-48FB-916A-5973-1D22E69D1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7F5B-1042-4260-96C2-49D57F585487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76933-4335-12F2-A27B-4E35DCDA5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99AB1-DD85-2231-DA94-6BFC7417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0818-6F55-45F3-BA59-4115899B6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01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3E447-0F42-FF76-E6D8-82E61577A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1A34AA-4BBA-A4B8-5760-B0C79C259F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8E240-D209-D35C-DD3D-81507B9C2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26A63-3FE8-7B5E-B40F-C13944962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7F5B-1042-4260-96C2-49D57F585487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7B23C-C0E7-D5E9-6186-132A87D40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0D805-D407-D339-5BAE-2F9B3F95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0818-6F55-45F3-BA59-4115899B6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16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432C7F-5DBD-88BF-314A-19A03FD4A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EC6E7-BD8E-80DD-F6D0-93E03D6AD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6F853-026B-1CFC-FEF9-4CFB701C5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E7F5B-1042-4260-96C2-49D57F585487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8D4A4-9FFB-0EFD-AB39-9BDD19B61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9F8BF-827D-3901-3056-8F8192DB7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90818-6F55-45F3-BA59-4115899B6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28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D3D9CB-6B55-4362-643C-63565CADA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91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D2CE69-1F87-9661-D3CD-7CA29B052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8C3F7E-060D-29D2-2E22-CF6698E98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6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863250-D0F5-8F73-5490-1B1D613BF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mudhar</dc:creator>
  <cp:lastModifiedBy>p mudhar</cp:lastModifiedBy>
  <cp:revision>1</cp:revision>
  <dcterms:created xsi:type="dcterms:W3CDTF">2023-10-11T09:45:42Z</dcterms:created>
  <dcterms:modified xsi:type="dcterms:W3CDTF">2023-10-11T09:46:11Z</dcterms:modified>
</cp:coreProperties>
</file>