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5" r:id="rId4"/>
    <p:sldId id="2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9AB9-7CDD-544C-E200-C7B243944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4A2E8-C65F-B999-E69C-A9203FDBD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CE462-9F08-5B5E-3E93-A63076E4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03CFB-8D11-0CD6-4E54-2D127DD8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A7A8-46BA-FDDC-1C52-F83E55EB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F247-9C73-25D5-D085-37FFB729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620B4-FC0A-98F0-0E01-3D58E96E3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7F0E-23E0-41A2-803D-745AAA1B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73537-0404-F2C3-EBFE-AC68BEC1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8229-D217-90C3-931F-4E4DD2E3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4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9D603-BC32-6814-232C-2FAA61265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CB994-7EFD-C562-EF9C-38E1C78E3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0247B-6F2E-811C-CA7C-045609E8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8C4AA-BEE7-AACC-15B6-4AD26309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87A4-F537-521E-01F2-61B0C193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C8AD-1275-5D4C-1B03-E2E12D89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B68D-D9D0-4C7C-2F83-EE377F44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5BEF9-2A7E-2781-3DFB-65B177BF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17127-7265-AF54-8882-E7913B1A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2E3D9-307B-CD87-AD29-CC5F88AC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6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532D-E5E8-3802-213A-C82773B8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7EE52-1DA5-D718-B2A6-89C8AB7E3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E259E-5CA6-790C-AECA-AAEEE14A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E731-930B-9E6F-BB79-060A0A98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9EF01-07D0-32FB-A6B0-D872FC0A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6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4727-F18B-4604-DDE8-51DA28A7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F3E0-E0BB-D0F4-8002-8D0144517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BF3F2-986F-FF95-1E1E-4FE1BE303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0A1A4-047C-430D-12D6-462CBFF7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085F8-A32F-2A19-0E88-6F69C910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B0EE1-B900-59F9-9EA8-2E5126D9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4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8443-CB19-52CC-CD6C-B3921CA3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055DB-F38A-33C3-A337-79B514A36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52B12-04E6-203C-C9AF-F97920906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31EAA-54A1-0588-F5EC-F98A2B2AA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3E710-691E-3855-F3A2-D4DACBC93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BA6BF-8670-8B86-8078-40F16A85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21FA5-AC4A-4789-9680-506CE661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436DC-5511-B0AC-1FF6-9BF6CD86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5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BFB0-D1FA-C322-4BEF-7C514802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5822D-762B-83F5-9E8D-F6DE771D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42B6E-B2A5-0ED0-5ECE-94989048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B0288-A800-5301-D620-66996F8A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2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E6FAB-68C5-C854-E039-BD730F42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C4957-1819-2081-2CA2-575BC88D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0433C-2EF9-75D4-3F48-6382CA97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A6C3-DC0E-035A-A24E-84C4DAEB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32615-A2F5-EF08-1C13-61FB2333A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855D0-1E34-0E44-AF6A-7DD928619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07746-6121-C3A3-65B5-BC679DB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93B46-B85C-E082-5BEA-AE2BDF54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22D53-5429-9393-8B19-6E2B6882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50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2B18-172B-AEC9-B2FF-18BB89BA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F3E5E-AFB7-4473-8865-251300E82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A58FB-7A03-9EE8-7DEF-DBE0017BE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DAF5F-AD12-0199-DE91-E7FCFF64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C986F-5FAE-2967-E2F8-E5552EAB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11546-8761-3898-2401-22F5629D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7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C0D8F-2D27-ACA6-1B7A-CB43E091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FEF0D-5ED2-5F07-F3EE-531786FEF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76F0-2314-9918-AF45-C2A154CBE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76D4-C558-4748-AEF1-41415C06813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5BEA6-92E1-5FCB-BD8F-DC6B42297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CAC5-6DD4-A220-BE87-AB2FEE9F0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A28B-2AF7-4FE0-BB1A-F6D00475F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0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C4C6E-7371-4D9E-C9DD-37827CF96D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D971C-39E5-2C0F-9B3E-4FACD8F673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CB30BE-06C0-E285-7C3A-5EAC225BE1E6}"/>
                </a:ext>
              </a:extLst>
            </p:cNvPr>
            <p:cNvSpPr/>
            <p:nvPr/>
          </p:nvSpPr>
          <p:spPr>
            <a:xfrm>
              <a:off x="568036" y="484909"/>
              <a:ext cx="11055928" cy="5818910"/>
            </a:xfrm>
            <a:prstGeom prst="rect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EB39A87-B32A-F05B-B105-AC288D8C4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C4C6E-7371-4D9E-C9DD-37827CF96D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D971C-39E5-2C0F-9B3E-4FACD8F673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CB30BE-06C0-E285-7C3A-5EAC225BE1E6}"/>
                </a:ext>
              </a:extLst>
            </p:cNvPr>
            <p:cNvSpPr/>
            <p:nvPr/>
          </p:nvSpPr>
          <p:spPr>
            <a:xfrm>
              <a:off x="568036" y="484909"/>
              <a:ext cx="11055928" cy="5818910"/>
            </a:xfrm>
            <a:prstGeom prst="rect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282135-1E89-6705-F900-5A946991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C4C6E-7371-4D9E-C9DD-37827CF96D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D971C-39E5-2C0F-9B3E-4FACD8F673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CB30BE-06C0-E285-7C3A-5EAC225BE1E6}"/>
                </a:ext>
              </a:extLst>
            </p:cNvPr>
            <p:cNvSpPr/>
            <p:nvPr/>
          </p:nvSpPr>
          <p:spPr>
            <a:xfrm>
              <a:off x="568036" y="484909"/>
              <a:ext cx="11055928" cy="5818910"/>
            </a:xfrm>
            <a:prstGeom prst="rect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13D01D4-8C43-76F9-A325-6ACEBE4B4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C4C6E-7371-4D9E-C9DD-37827CF96D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D971C-39E5-2C0F-9B3E-4FACD8F673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CB30BE-06C0-E285-7C3A-5EAC225BE1E6}"/>
                </a:ext>
              </a:extLst>
            </p:cNvPr>
            <p:cNvSpPr/>
            <p:nvPr/>
          </p:nvSpPr>
          <p:spPr>
            <a:xfrm>
              <a:off x="568036" y="484909"/>
              <a:ext cx="11055928" cy="5818910"/>
            </a:xfrm>
            <a:prstGeom prst="rect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03F603E-2C74-8BD9-EF51-A384BE3C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6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mudhar</dc:creator>
  <cp:lastModifiedBy>p mudhar</cp:lastModifiedBy>
  <cp:revision>1</cp:revision>
  <dcterms:created xsi:type="dcterms:W3CDTF">2023-10-19T11:11:47Z</dcterms:created>
  <dcterms:modified xsi:type="dcterms:W3CDTF">2023-10-19T11:12:34Z</dcterms:modified>
</cp:coreProperties>
</file>